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5" r:id="rId4"/>
    <p:sldId id="257" r:id="rId5"/>
    <p:sldId id="259" r:id="rId6"/>
    <p:sldId id="262" r:id="rId7"/>
    <p:sldId id="264" r:id="rId8"/>
    <p:sldId id="261" r:id="rId9"/>
    <p:sldId id="26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1E886D-DF45-4CA9-938B-ED01D9C75773}" type="doc">
      <dgm:prSet loTypeId="urn:microsoft.com/office/officeart/2005/8/layout/radial3" loCatId="relationship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D9422C8C-C087-424E-9A8D-F5646C7BE457}">
      <dgm:prSet phldrT="[Текст]" custT="1"/>
      <dgm:spPr/>
      <dgm:t>
        <a:bodyPr/>
        <a:lstStyle/>
        <a:p>
          <a:r>
            <a:rPr lang="ru-RU" sz="3200" dirty="0" smtClean="0"/>
            <a:t>Президент</a:t>
          </a:r>
          <a:endParaRPr lang="ru-RU" sz="3200" dirty="0"/>
        </a:p>
        <a:p>
          <a:r>
            <a:rPr lang="ru-RU" sz="3200" dirty="0" smtClean="0"/>
            <a:t>Хафизова </a:t>
          </a:r>
          <a:r>
            <a:rPr lang="ru-RU" sz="3200" dirty="0" err="1" smtClean="0"/>
            <a:t>Зиля</a:t>
          </a:r>
          <a:r>
            <a:rPr lang="ru-RU" sz="3200" dirty="0" smtClean="0"/>
            <a:t> </a:t>
          </a:r>
          <a:endParaRPr lang="ru-RU" sz="3200" dirty="0"/>
        </a:p>
        <a:p>
          <a:endParaRPr lang="ru-RU" sz="2000" dirty="0"/>
        </a:p>
      </dgm:t>
    </dgm:pt>
    <dgm:pt modelId="{CB9F0C54-A892-4285-A18E-61824BD97507}" type="parTrans" cxnId="{52E68993-4743-4EA3-A4B2-25C7C79F8858}">
      <dgm:prSet/>
      <dgm:spPr/>
      <dgm:t>
        <a:bodyPr/>
        <a:lstStyle/>
        <a:p>
          <a:endParaRPr lang="ru-RU"/>
        </a:p>
      </dgm:t>
    </dgm:pt>
    <dgm:pt modelId="{772276EF-55EA-4721-837A-827CC5FBCF23}" type="sibTrans" cxnId="{52E68993-4743-4EA3-A4B2-25C7C79F8858}">
      <dgm:prSet/>
      <dgm:spPr/>
      <dgm:t>
        <a:bodyPr/>
        <a:lstStyle/>
        <a:p>
          <a:endParaRPr lang="ru-RU"/>
        </a:p>
      </dgm:t>
    </dgm:pt>
    <dgm:pt modelId="{BC91A134-1FA1-49EA-990F-78062DEEC1F1}">
      <dgm:prSet phldrT="[Текст]" custT="1"/>
      <dgm:spPr/>
      <dgm:t>
        <a:bodyPr/>
        <a:lstStyle/>
        <a:p>
          <a:r>
            <a:rPr lang="ru-RU" sz="2400" dirty="0"/>
            <a:t>ОППН</a:t>
          </a:r>
        </a:p>
        <a:p>
          <a:r>
            <a:rPr lang="ru-RU" sz="2000" dirty="0" err="1" smtClean="0"/>
            <a:t>Галимов</a:t>
          </a:r>
          <a:r>
            <a:rPr lang="ru-RU" sz="2000" dirty="0" smtClean="0"/>
            <a:t> </a:t>
          </a:r>
          <a:r>
            <a:rPr lang="ru-RU" sz="2000" dirty="0" err="1" smtClean="0"/>
            <a:t>Айваз</a:t>
          </a:r>
          <a:endParaRPr lang="ru-RU" sz="2000" dirty="0"/>
        </a:p>
      </dgm:t>
    </dgm:pt>
    <dgm:pt modelId="{6D7EBE67-6B5B-4105-83AC-7BC0E1DFE4AD}" type="parTrans" cxnId="{47E540E4-0495-4938-B526-9CEC8340A587}">
      <dgm:prSet/>
      <dgm:spPr/>
      <dgm:t>
        <a:bodyPr/>
        <a:lstStyle/>
        <a:p>
          <a:endParaRPr lang="ru-RU"/>
        </a:p>
      </dgm:t>
    </dgm:pt>
    <dgm:pt modelId="{2D828358-0111-4C3F-B2E4-89534958C871}" type="sibTrans" cxnId="{47E540E4-0495-4938-B526-9CEC8340A587}">
      <dgm:prSet/>
      <dgm:spPr/>
      <dgm:t>
        <a:bodyPr/>
        <a:lstStyle/>
        <a:p>
          <a:endParaRPr lang="ru-RU"/>
        </a:p>
      </dgm:t>
    </dgm:pt>
    <dgm:pt modelId="{E1B56504-1F5F-43F0-BCBB-DEDB3F5C52D1}">
      <dgm:prSet phldrT="[Текст]" custT="1"/>
      <dgm:spPr/>
      <dgm:t>
        <a:bodyPr/>
        <a:lstStyle/>
        <a:p>
          <a:r>
            <a:rPr lang="ru-RU" sz="2400" dirty="0"/>
            <a:t>ЮИД </a:t>
          </a:r>
          <a:r>
            <a:rPr lang="ru-RU" sz="2000" b="0" dirty="0" err="1" smtClean="0"/>
            <a:t>Муталлапов</a:t>
          </a:r>
          <a:r>
            <a:rPr lang="ru-RU" sz="2000" b="0" dirty="0" smtClean="0"/>
            <a:t> </a:t>
          </a:r>
          <a:r>
            <a:rPr lang="ru-RU" sz="2000" b="0" dirty="0" err="1" smtClean="0"/>
            <a:t>Ленар</a:t>
          </a:r>
          <a:endParaRPr lang="ru-RU" sz="2000" dirty="0"/>
        </a:p>
      </dgm:t>
    </dgm:pt>
    <dgm:pt modelId="{A6F05771-3041-4A34-8B50-0EC689980076}" type="parTrans" cxnId="{ABD2A58D-2B90-46CB-9D8B-476CA10C84BD}">
      <dgm:prSet/>
      <dgm:spPr/>
      <dgm:t>
        <a:bodyPr/>
        <a:lstStyle/>
        <a:p>
          <a:endParaRPr lang="ru-RU"/>
        </a:p>
      </dgm:t>
    </dgm:pt>
    <dgm:pt modelId="{6D96A76B-C08C-4B8B-B2DB-ECEF20C1312A}" type="sibTrans" cxnId="{ABD2A58D-2B90-46CB-9D8B-476CA10C84BD}">
      <dgm:prSet/>
      <dgm:spPr/>
      <dgm:t>
        <a:bodyPr/>
        <a:lstStyle/>
        <a:p>
          <a:endParaRPr lang="ru-RU"/>
        </a:p>
      </dgm:t>
    </dgm:pt>
    <dgm:pt modelId="{A10C719A-620A-4BB9-88F1-78DF68E55A90}">
      <dgm:prSet phldrT="[Текст]" custT="1"/>
      <dgm:spPr/>
      <dgm:t>
        <a:bodyPr/>
        <a:lstStyle/>
        <a:p>
          <a:endParaRPr lang="ru-RU" sz="2000" dirty="0" smtClean="0"/>
        </a:p>
        <a:p>
          <a:r>
            <a:rPr lang="ru-RU" sz="2000" dirty="0" smtClean="0"/>
            <a:t>МИНИСТР ТРУДА И СПОРТА </a:t>
          </a:r>
          <a:r>
            <a:rPr lang="ru-RU" sz="2000" dirty="0" err="1" smtClean="0"/>
            <a:t>Салимов</a:t>
          </a:r>
          <a:r>
            <a:rPr lang="ru-RU" sz="2000" dirty="0" smtClean="0"/>
            <a:t> Искандер</a:t>
          </a:r>
          <a:endParaRPr lang="ru-RU" sz="2000" dirty="0"/>
        </a:p>
        <a:p>
          <a:endParaRPr lang="ru-RU" sz="2000" dirty="0"/>
        </a:p>
      </dgm:t>
    </dgm:pt>
    <dgm:pt modelId="{0CDEFEB9-7A16-4FA4-97AE-45B2A3EE0C44}" type="parTrans" cxnId="{85E7035D-878F-4673-83EA-F44510BF7344}">
      <dgm:prSet/>
      <dgm:spPr/>
      <dgm:t>
        <a:bodyPr/>
        <a:lstStyle/>
        <a:p>
          <a:endParaRPr lang="ru-RU"/>
        </a:p>
      </dgm:t>
    </dgm:pt>
    <dgm:pt modelId="{0D885C70-D20F-4242-BCDA-E0C0422728EC}" type="sibTrans" cxnId="{85E7035D-878F-4673-83EA-F44510BF7344}">
      <dgm:prSet/>
      <dgm:spPr/>
      <dgm:t>
        <a:bodyPr/>
        <a:lstStyle/>
        <a:p>
          <a:endParaRPr lang="ru-RU"/>
        </a:p>
      </dgm:t>
    </dgm:pt>
    <dgm:pt modelId="{084C83D7-FE3C-49C8-80E2-5300400D13E5}">
      <dgm:prSet phldrT="[Текст]" custT="1"/>
      <dgm:spPr/>
      <dgm:t>
        <a:bodyPr/>
        <a:lstStyle/>
        <a:p>
          <a:r>
            <a:rPr lang="ru-RU" sz="2000" dirty="0"/>
            <a:t>ОТРЯД ЮНЫХ ЭКОЛОГОВ </a:t>
          </a:r>
        </a:p>
        <a:p>
          <a:r>
            <a:rPr lang="ru-RU" sz="2000" dirty="0" smtClean="0"/>
            <a:t>Гафарова </a:t>
          </a:r>
          <a:r>
            <a:rPr lang="ru-RU" sz="2000" dirty="0" err="1" smtClean="0"/>
            <a:t>Эндже</a:t>
          </a:r>
          <a:endParaRPr lang="ru-RU" sz="2000" dirty="0"/>
        </a:p>
      </dgm:t>
    </dgm:pt>
    <dgm:pt modelId="{0C5806B9-76A0-4192-8A55-E1A78028AB0D}" type="parTrans" cxnId="{D549ACEF-A89B-4CAB-AB0C-D2608B8BF2F1}">
      <dgm:prSet/>
      <dgm:spPr/>
      <dgm:t>
        <a:bodyPr/>
        <a:lstStyle/>
        <a:p>
          <a:endParaRPr lang="ru-RU"/>
        </a:p>
      </dgm:t>
    </dgm:pt>
    <dgm:pt modelId="{9A607DCA-0978-42A0-B6E7-81FB25DC2BEA}" type="sibTrans" cxnId="{D549ACEF-A89B-4CAB-AB0C-D2608B8BF2F1}">
      <dgm:prSet/>
      <dgm:spPr/>
      <dgm:t>
        <a:bodyPr/>
        <a:lstStyle/>
        <a:p>
          <a:endParaRPr lang="ru-RU"/>
        </a:p>
      </dgm:t>
    </dgm:pt>
    <dgm:pt modelId="{35FF5E01-0694-423B-AF6C-D6B08AA30F86}">
      <dgm:prSet custT="1"/>
      <dgm:spPr/>
      <dgm:t>
        <a:bodyPr/>
        <a:lstStyle/>
        <a:p>
          <a:r>
            <a:rPr lang="ru-RU" sz="2000" dirty="0" smtClean="0"/>
            <a:t>МИНИСТР ПРАВОПОРЯДКА </a:t>
          </a:r>
          <a:r>
            <a:rPr lang="ru-RU" sz="2000" dirty="0" err="1" smtClean="0"/>
            <a:t>Давлетбаев</a:t>
          </a:r>
          <a:r>
            <a:rPr lang="ru-RU" sz="2000" dirty="0" smtClean="0"/>
            <a:t> Искандер</a:t>
          </a:r>
          <a:endParaRPr lang="ru-RU" sz="2000" dirty="0"/>
        </a:p>
      </dgm:t>
    </dgm:pt>
    <dgm:pt modelId="{3DF0C4E8-047F-4EE7-ACF6-37A8601E9A5C}" type="parTrans" cxnId="{891B5886-49C2-47A8-BDE3-B96B639E696D}">
      <dgm:prSet/>
      <dgm:spPr/>
      <dgm:t>
        <a:bodyPr/>
        <a:lstStyle/>
        <a:p>
          <a:endParaRPr lang="ru-RU"/>
        </a:p>
      </dgm:t>
    </dgm:pt>
    <dgm:pt modelId="{B47A6B98-D243-4D53-A50D-EA9822B55B42}" type="sibTrans" cxnId="{891B5886-49C2-47A8-BDE3-B96B639E696D}">
      <dgm:prSet/>
      <dgm:spPr/>
      <dgm:t>
        <a:bodyPr/>
        <a:lstStyle/>
        <a:p>
          <a:endParaRPr lang="ru-RU"/>
        </a:p>
      </dgm:t>
    </dgm:pt>
    <dgm:pt modelId="{F3ABB5E0-DA3C-420E-B185-9C534994DF2B}">
      <dgm:prSet custT="1"/>
      <dgm:spPr/>
      <dgm:t>
        <a:bodyPr/>
        <a:lstStyle/>
        <a:p>
          <a:r>
            <a:rPr lang="ru-RU" sz="2000" dirty="0" smtClean="0"/>
            <a:t>МИНИСТР ОБРАЗОВАНИЯ </a:t>
          </a:r>
          <a:r>
            <a:rPr lang="ru-RU" sz="2000" dirty="0" smtClean="0"/>
            <a:t>Шакурова </a:t>
          </a:r>
          <a:r>
            <a:rPr lang="ru-RU" sz="2000" dirty="0" err="1" smtClean="0"/>
            <a:t>Камила</a:t>
          </a:r>
          <a:r>
            <a:rPr lang="ru-RU" sz="2000" dirty="0" smtClean="0"/>
            <a:t> </a:t>
          </a:r>
          <a:endParaRPr lang="ru-RU" sz="2000" dirty="0"/>
        </a:p>
      </dgm:t>
    </dgm:pt>
    <dgm:pt modelId="{6A3E6444-56D6-43B0-AFAF-EA230807F0CA}" type="parTrans" cxnId="{34F5ECA9-88FA-40EC-91B2-14F30F76647E}">
      <dgm:prSet/>
      <dgm:spPr/>
      <dgm:t>
        <a:bodyPr/>
        <a:lstStyle/>
        <a:p>
          <a:endParaRPr lang="ru-RU"/>
        </a:p>
      </dgm:t>
    </dgm:pt>
    <dgm:pt modelId="{2544686A-F593-4D13-86D1-D8B11968EB6E}" type="sibTrans" cxnId="{34F5ECA9-88FA-40EC-91B2-14F30F76647E}">
      <dgm:prSet/>
      <dgm:spPr/>
      <dgm:t>
        <a:bodyPr/>
        <a:lstStyle/>
        <a:p>
          <a:endParaRPr lang="ru-RU"/>
        </a:p>
      </dgm:t>
    </dgm:pt>
    <dgm:pt modelId="{E3DD5414-9467-4426-871D-D5E40B5A6023}">
      <dgm:prSet custT="1"/>
      <dgm:spPr/>
      <dgm:t>
        <a:bodyPr/>
        <a:lstStyle/>
        <a:p>
          <a:r>
            <a:rPr lang="ru-RU" sz="2000" dirty="0"/>
            <a:t>ОТРЯД </a:t>
          </a:r>
          <a:r>
            <a:rPr lang="ru-RU" sz="2000" dirty="0" smtClean="0"/>
            <a:t>ВОЛОНТЕРОВ </a:t>
          </a:r>
          <a:endParaRPr lang="ru-RU" sz="2000" dirty="0"/>
        </a:p>
        <a:p>
          <a:r>
            <a:rPr lang="ru-RU" sz="2000" dirty="0" err="1" smtClean="0"/>
            <a:t>Абударова</a:t>
          </a:r>
          <a:r>
            <a:rPr lang="ru-RU" sz="2000" dirty="0" smtClean="0"/>
            <a:t> </a:t>
          </a:r>
          <a:r>
            <a:rPr lang="ru-RU" sz="2000" dirty="0" err="1" smtClean="0"/>
            <a:t>Зиля</a:t>
          </a:r>
          <a:endParaRPr lang="ru-RU" sz="2000" dirty="0"/>
        </a:p>
      </dgm:t>
    </dgm:pt>
    <dgm:pt modelId="{F9AA04BE-C69D-42CD-80DB-2EF3BECC68F8}" type="parTrans" cxnId="{4A1A67CA-4FA3-41D7-AC37-8F00F9C5A682}">
      <dgm:prSet/>
      <dgm:spPr/>
      <dgm:t>
        <a:bodyPr/>
        <a:lstStyle/>
        <a:p>
          <a:endParaRPr lang="ru-RU"/>
        </a:p>
      </dgm:t>
    </dgm:pt>
    <dgm:pt modelId="{7A3E3B82-F539-409E-BF04-0B981E7817C3}" type="sibTrans" cxnId="{4A1A67CA-4FA3-41D7-AC37-8F00F9C5A682}">
      <dgm:prSet/>
      <dgm:spPr/>
      <dgm:t>
        <a:bodyPr/>
        <a:lstStyle/>
        <a:p>
          <a:endParaRPr lang="ru-RU"/>
        </a:p>
      </dgm:t>
    </dgm:pt>
    <dgm:pt modelId="{BC985DEE-8748-4008-9FB3-F1419EF276FC}">
      <dgm:prSet custT="1"/>
      <dgm:spPr/>
      <dgm:t>
        <a:bodyPr/>
        <a:lstStyle/>
        <a:p>
          <a:r>
            <a:rPr lang="ru-RU" sz="2000" dirty="0" smtClean="0"/>
            <a:t>МИНИСТР ПО ИСКУССТВУ </a:t>
          </a:r>
          <a:r>
            <a:rPr lang="ru-RU" sz="2000" dirty="0" err="1" smtClean="0"/>
            <a:t>Яппарова</a:t>
          </a:r>
          <a:r>
            <a:rPr lang="ru-RU" sz="2000" dirty="0" smtClean="0"/>
            <a:t> </a:t>
          </a:r>
          <a:r>
            <a:rPr lang="ru-RU" sz="2000" dirty="0" err="1" smtClean="0"/>
            <a:t>Сююмбика</a:t>
          </a:r>
          <a:endParaRPr lang="ru-RU" sz="2000" dirty="0"/>
        </a:p>
      </dgm:t>
    </dgm:pt>
    <dgm:pt modelId="{8982994B-3D3F-4835-B2BF-9E1B75FD0B33}" type="parTrans" cxnId="{CE61666C-CF07-452B-8244-21AF39CAD89C}">
      <dgm:prSet/>
      <dgm:spPr/>
      <dgm:t>
        <a:bodyPr/>
        <a:lstStyle/>
        <a:p>
          <a:endParaRPr lang="ru-RU"/>
        </a:p>
      </dgm:t>
    </dgm:pt>
    <dgm:pt modelId="{690C74E9-0D85-4CDF-972D-95659BE0E865}" type="sibTrans" cxnId="{CE61666C-CF07-452B-8244-21AF39CAD89C}">
      <dgm:prSet/>
      <dgm:spPr/>
      <dgm:t>
        <a:bodyPr/>
        <a:lstStyle/>
        <a:p>
          <a:endParaRPr lang="ru-RU"/>
        </a:p>
      </dgm:t>
    </dgm:pt>
    <dgm:pt modelId="{C2BD538C-309F-41C5-B13A-10B3D918C817}">
      <dgm:prSet phldrT="[Текст]" custScaleX="138564" custScaleY="132221" custRadScaleRad="119026" custRadScaleInc="-582"/>
      <dgm:spPr/>
      <dgm:t>
        <a:bodyPr/>
        <a:lstStyle/>
        <a:p>
          <a:endParaRPr lang="ru-RU" dirty="0"/>
        </a:p>
      </dgm:t>
    </dgm:pt>
    <dgm:pt modelId="{B2921FCC-06B7-4563-AF80-D25DB8C07F58}" type="parTrans" cxnId="{2AEBB7D6-FC3D-4DE2-90B1-4F7E94746249}">
      <dgm:prSet/>
      <dgm:spPr/>
      <dgm:t>
        <a:bodyPr/>
        <a:lstStyle/>
        <a:p>
          <a:endParaRPr lang="ru-RU"/>
        </a:p>
      </dgm:t>
    </dgm:pt>
    <dgm:pt modelId="{1CFF1FFB-E90F-4986-8335-5568CB5158EB}" type="sibTrans" cxnId="{2AEBB7D6-FC3D-4DE2-90B1-4F7E94746249}">
      <dgm:prSet/>
      <dgm:spPr/>
      <dgm:t>
        <a:bodyPr/>
        <a:lstStyle/>
        <a:p>
          <a:endParaRPr lang="ru-RU"/>
        </a:p>
      </dgm:t>
    </dgm:pt>
    <dgm:pt modelId="{5BA1C610-E784-49B9-8171-E5018C591F16}">
      <dgm:prSet phldrT="[Текст]" custScaleX="138564" custScaleY="132221" custRadScaleRad="119026" custRadScaleInc="-582"/>
      <dgm:spPr/>
      <dgm:t>
        <a:bodyPr/>
        <a:lstStyle/>
        <a:p>
          <a:endParaRPr lang="ru-RU" dirty="0"/>
        </a:p>
      </dgm:t>
    </dgm:pt>
    <dgm:pt modelId="{6E48001E-CDFD-45F9-B7B4-1DF729917745}" type="parTrans" cxnId="{30AD3793-EDA5-49C5-8FDB-5E59EF3069BA}">
      <dgm:prSet/>
      <dgm:spPr/>
      <dgm:t>
        <a:bodyPr/>
        <a:lstStyle/>
        <a:p>
          <a:endParaRPr lang="ru-RU"/>
        </a:p>
      </dgm:t>
    </dgm:pt>
    <dgm:pt modelId="{BAB5A946-7709-457D-A2A9-016E3D5D7DA5}" type="sibTrans" cxnId="{30AD3793-EDA5-49C5-8FDB-5E59EF3069BA}">
      <dgm:prSet/>
      <dgm:spPr/>
      <dgm:t>
        <a:bodyPr/>
        <a:lstStyle/>
        <a:p>
          <a:endParaRPr lang="ru-RU"/>
        </a:p>
      </dgm:t>
    </dgm:pt>
    <dgm:pt modelId="{6E45728F-1C77-4903-BFF4-354091EA27AC}">
      <dgm:prSet phldrT="[Текст]" custScaleX="138564" custScaleY="132221" custRadScaleRad="151355" custRadScaleInc="-23583"/>
      <dgm:spPr/>
      <dgm:t>
        <a:bodyPr/>
        <a:lstStyle/>
        <a:p>
          <a:endParaRPr lang="ru-RU" dirty="0"/>
        </a:p>
      </dgm:t>
    </dgm:pt>
    <dgm:pt modelId="{06C02453-C2FE-439F-8C07-FE075FA621D8}" type="parTrans" cxnId="{5E15A805-978E-4003-B796-93DF0C9027A9}">
      <dgm:prSet/>
      <dgm:spPr/>
      <dgm:t>
        <a:bodyPr/>
        <a:lstStyle/>
        <a:p>
          <a:endParaRPr lang="ru-RU"/>
        </a:p>
      </dgm:t>
    </dgm:pt>
    <dgm:pt modelId="{BDFED173-0B8F-4094-A51A-9B14E6032801}" type="sibTrans" cxnId="{5E15A805-978E-4003-B796-93DF0C9027A9}">
      <dgm:prSet/>
      <dgm:spPr/>
      <dgm:t>
        <a:bodyPr/>
        <a:lstStyle/>
        <a:p>
          <a:endParaRPr lang="ru-RU"/>
        </a:p>
      </dgm:t>
    </dgm:pt>
    <dgm:pt modelId="{854E0982-22C9-48E4-B99E-E8D3B7AB84E4}">
      <dgm:prSet custScaleX="132138" custScaleY="138247" custRadScaleRad="121259" custRadScaleInc="8814"/>
      <dgm:spPr/>
      <dgm:t>
        <a:bodyPr/>
        <a:lstStyle/>
        <a:p>
          <a:endParaRPr lang="ru-RU" dirty="0"/>
        </a:p>
      </dgm:t>
    </dgm:pt>
    <dgm:pt modelId="{3230C5C5-DBE8-4145-BBE5-10433DB158A3}" type="parTrans" cxnId="{84F701CB-C695-41CC-94E7-B27DEB91E49E}">
      <dgm:prSet/>
      <dgm:spPr/>
      <dgm:t>
        <a:bodyPr/>
        <a:lstStyle/>
        <a:p>
          <a:endParaRPr lang="ru-RU"/>
        </a:p>
      </dgm:t>
    </dgm:pt>
    <dgm:pt modelId="{EC0F19B1-6282-46EF-B1F4-B83E295FD338}" type="sibTrans" cxnId="{84F701CB-C695-41CC-94E7-B27DEB91E49E}">
      <dgm:prSet/>
      <dgm:spPr/>
      <dgm:t>
        <a:bodyPr/>
        <a:lstStyle/>
        <a:p>
          <a:endParaRPr lang="ru-RU"/>
        </a:p>
      </dgm:t>
    </dgm:pt>
    <dgm:pt modelId="{1E87C911-3F46-466A-A0CF-A3A3463E8D21}">
      <dgm:prSet custScaleX="132138" custScaleY="138247" custRadScaleRad="121259" custRadScaleInc="8814"/>
      <dgm:spPr/>
      <dgm:t>
        <a:bodyPr/>
        <a:lstStyle/>
        <a:p>
          <a:endParaRPr lang="ru-RU" dirty="0"/>
        </a:p>
      </dgm:t>
    </dgm:pt>
    <dgm:pt modelId="{018418A1-638A-430C-9828-C165103C8075}" type="parTrans" cxnId="{F6044ED9-2C70-4C26-8117-BE4A4E6E4894}">
      <dgm:prSet/>
      <dgm:spPr/>
      <dgm:t>
        <a:bodyPr/>
        <a:lstStyle/>
        <a:p>
          <a:endParaRPr lang="ru-RU"/>
        </a:p>
      </dgm:t>
    </dgm:pt>
    <dgm:pt modelId="{B3C1A6BE-70E4-4248-A0DE-7676AB5B5391}" type="sibTrans" cxnId="{F6044ED9-2C70-4C26-8117-BE4A4E6E4894}">
      <dgm:prSet/>
      <dgm:spPr/>
      <dgm:t>
        <a:bodyPr/>
        <a:lstStyle/>
        <a:p>
          <a:endParaRPr lang="ru-RU"/>
        </a:p>
      </dgm:t>
    </dgm:pt>
    <dgm:pt modelId="{AEE6FFAD-8D66-430D-A319-F60DDFBD4A9B}">
      <dgm:prSet phldrT="[Текст]" custScaleX="116079" custScaleY="103191" custRadScaleRad="110894" custRadScaleInc="28573"/>
      <dgm:spPr/>
      <dgm:t>
        <a:bodyPr/>
        <a:lstStyle/>
        <a:p>
          <a:endParaRPr lang="ru-RU" dirty="0"/>
        </a:p>
      </dgm:t>
    </dgm:pt>
    <dgm:pt modelId="{F404A1D0-1CD5-4FA0-A6F7-55CC56E406E1}" type="parTrans" cxnId="{8DB8F19A-DB36-4B63-8949-113C315CCDE9}">
      <dgm:prSet/>
      <dgm:spPr/>
      <dgm:t>
        <a:bodyPr/>
        <a:lstStyle/>
        <a:p>
          <a:endParaRPr lang="ru-RU"/>
        </a:p>
      </dgm:t>
    </dgm:pt>
    <dgm:pt modelId="{D62DC428-5C1F-4AA7-9962-73DBA543C8D3}" type="sibTrans" cxnId="{8DB8F19A-DB36-4B63-8949-113C315CCDE9}">
      <dgm:prSet/>
      <dgm:spPr/>
      <dgm:t>
        <a:bodyPr/>
        <a:lstStyle/>
        <a:p>
          <a:endParaRPr lang="ru-RU"/>
        </a:p>
      </dgm:t>
    </dgm:pt>
    <dgm:pt modelId="{3AC167B5-34E3-4B43-AF8C-7598EB244E7A}">
      <dgm:prSet custT="1"/>
      <dgm:spPr/>
      <dgm:t>
        <a:bodyPr/>
        <a:lstStyle/>
        <a:p>
          <a:r>
            <a:rPr lang="ru-RU" sz="2000" dirty="0"/>
            <a:t>ОТРЯД ЮНЫХ ПОЖАРНЫХ</a:t>
          </a:r>
        </a:p>
        <a:p>
          <a:r>
            <a:rPr lang="ru-RU" sz="2000" dirty="0" smtClean="0"/>
            <a:t>Гарипов </a:t>
          </a:r>
          <a:r>
            <a:rPr lang="ru-RU" sz="2000" dirty="0" err="1" smtClean="0"/>
            <a:t>Минневадис</a:t>
          </a:r>
          <a:endParaRPr lang="ru-RU" sz="2000" dirty="0"/>
        </a:p>
      </dgm:t>
    </dgm:pt>
    <dgm:pt modelId="{C6D6683A-EBBB-4302-A856-FE89242013D9}" type="parTrans" cxnId="{B65BCE80-0677-4FFA-994D-6FD925FDC74F}">
      <dgm:prSet/>
      <dgm:spPr/>
      <dgm:t>
        <a:bodyPr/>
        <a:lstStyle/>
        <a:p>
          <a:endParaRPr lang="ru-RU"/>
        </a:p>
      </dgm:t>
    </dgm:pt>
    <dgm:pt modelId="{436F0318-C5B3-4D30-BAEE-68AF7CE93910}" type="sibTrans" cxnId="{B65BCE80-0677-4FFA-994D-6FD925FDC74F}">
      <dgm:prSet/>
      <dgm:spPr/>
      <dgm:t>
        <a:bodyPr/>
        <a:lstStyle/>
        <a:p>
          <a:endParaRPr lang="ru-RU"/>
        </a:p>
      </dgm:t>
    </dgm:pt>
    <dgm:pt modelId="{E344315B-1013-48F7-95A5-4812C689A4D7}">
      <dgm:prSet custT="1"/>
      <dgm:spPr/>
      <dgm:t>
        <a:bodyPr/>
        <a:lstStyle/>
        <a:p>
          <a:r>
            <a:rPr lang="ru-RU" sz="2000" dirty="0" smtClean="0"/>
            <a:t>МИНИСТР МЕДИА Рашитов Захир</a:t>
          </a:r>
          <a:endParaRPr lang="ru-RU" sz="2000" dirty="0"/>
        </a:p>
      </dgm:t>
    </dgm:pt>
    <dgm:pt modelId="{C64CCF1E-96AC-4776-B803-1A7BB388C79A}" type="parTrans" cxnId="{6F21ED23-B35C-4730-8946-7A0C686B10C8}">
      <dgm:prSet/>
      <dgm:spPr/>
      <dgm:t>
        <a:bodyPr/>
        <a:lstStyle/>
        <a:p>
          <a:endParaRPr lang="ru-RU"/>
        </a:p>
      </dgm:t>
    </dgm:pt>
    <dgm:pt modelId="{73B92044-B861-409E-855C-44A651D20631}" type="sibTrans" cxnId="{6F21ED23-B35C-4730-8946-7A0C686B10C8}">
      <dgm:prSet/>
      <dgm:spPr/>
      <dgm:t>
        <a:bodyPr/>
        <a:lstStyle/>
        <a:p>
          <a:endParaRPr lang="ru-RU"/>
        </a:p>
      </dgm:t>
    </dgm:pt>
    <dgm:pt modelId="{A78AF22B-5CB4-42FB-BE41-82739B58C18A}" type="pres">
      <dgm:prSet presAssocID="{F51E886D-DF45-4CA9-938B-ED01D9C75773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C944238-399A-48D3-9EC5-2B1340DEA5ED}" type="pres">
      <dgm:prSet presAssocID="{F51E886D-DF45-4CA9-938B-ED01D9C75773}" presName="radial" presStyleCnt="0">
        <dgm:presLayoutVars>
          <dgm:animLvl val="ctr"/>
        </dgm:presLayoutVars>
      </dgm:prSet>
      <dgm:spPr/>
      <dgm:t>
        <a:bodyPr/>
        <a:lstStyle/>
        <a:p>
          <a:endParaRPr lang="ru-RU"/>
        </a:p>
      </dgm:t>
    </dgm:pt>
    <dgm:pt modelId="{5AFC49BA-BB20-4C97-B397-C65B509B1754}" type="pres">
      <dgm:prSet presAssocID="{D9422C8C-C087-424E-9A8D-F5646C7BE457}" presName="centerShape" presStyleLbl="vennNode1" presStyleIdx="0" presStyleCnt="11"/>
      <dgm:spPr/>
      <dgm:t>
        <a:bodyPr/>
        <a:lstStyle/>
        <a:p>
          <a:endParaRPr lang="ru-RU"/>
        </a:p>
      </dgm:t>
    </dgm:pt>
    <dgm:pt modelId="{34805043-0F30-4968-A83A-3903ECC643A7}" type="pres">
      <dgm:prSet presAssocID="{BC91A134-1FA1-49EA-990F-78062DEEC1F1}" presName="node" presStyleLbl="vennNode1" presStyleIdx="1" presStyleCnt="11" custScaleX="127739" custScaleY="113321" custRadScaleRad="114561" custRadScaleInc="43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76B955-88B0-4335-9237-A08BD1FFE239}" type="pres">
      <dgm:prSet presAssocID="{3AC167B5-34E3-4B43-AF8C-7598EB244E7A}" presName="node" presStyleLbl="vennNode1" presStyleIdx="2" presStyleCnt="11" custScaleX="137670" custScaleY="117003" custRadScaleRad="125234" custRadScaleInc="109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A0F027-402E-46C7-B412-BC78B456716D}" type="pres">
      <dgm:prSet presAssocID="{E1B56504-1F5F-43F0-BCBB-DEDB3F5C52D1}" presName="node" presStyleLbl="vennNode1" presStyleIdx="3" presStyleCnt="11" custScaleX="126190" custScaleY="116366" custRadScaleRad="105930" custRadScaleInc="13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061768-64D0-4B56-896D-0F8E6CA4EA8C}" type="pres">
      <dgm:prSet presAssocID="{E344315B-1013-48F7-95A5-4812C689A4D7}" presName="node" presStyleLbl="vennNode1" presStyleIdx="4" presStyleCnt="11" custScaleX="142160" custRadScaleRad="100919" custRadScaleInc="-22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E89267-A005-4098-9518-88CB4CD960BE}" type="pres">
      <dgm:prSet presAssocID="{A10C719A-620A-4BB9-88F1-78DF68E55A90}" presName="node" presStyleLbl="vennNode1" presStyleIdx="5" presStyleCnt="11" custScaleX="122427" custScaleY="103828" custRadScaleRad="121276" custRadScaleInc="-53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017FD0-F887-4BB9-A156-A07C1DC55233}" type="pres">
      <dgm:prSet presAssocID="{084C83D7-FE3C-49C8-80E2-5300400D13E5}" presName="node" presStyleLbl="vennNode1" presStyleIdx="6" presStyleCnt="11" custScaleX="131047" custScaleY="128618" custRadScaleRad="115433" custRadScaleInc="51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476A99-62F9-44C7-A7CB-61A1B11751AD}" type="pres">
      <dgm:prSet presAssocID="{35FF5E01-0694-423B-AF6C-D6B08AA30F86}" presName="node" presStyleLbl="vennNode1" presStyleIdx="7" presStyleCnt="11" custScaleX="135503" custScaleY="122740" custRadScaleRad="125008" custRadScaleInc="49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C2FE88-20B1-4613-B50F-67831B380B98}" type="pres">
      <dgm:prSet presAssocID="{F3ABB5E0-DA3C-420E-B185-9C534994DF2B}" presName="node" presStyleLbl="vennNode1" presStyleIdx="8" presStyleCnt="11" custScaleX="129041" custScaleY="105068" custRadScaleRad="111710" custRadScaleInc="-2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0F159A-7CFF-4F85-962B-4EA35B4B7BC8}" type="pres">
      <dgm:prSet presAssocID="{E3DD5414-9467-4426-871D-D5E40B5A6023}" presName="node" presStyleLbl="vennNode1" presStyleIdx="9" presStyleCnt="11" custScaleX="124695" custScaleY="111944" custRadScaleRad="110913" custRadScaleInc="-34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E56100-5459-4858-8B97-205BB15085FA}" type="pres">
      <dgm:prSet presAssocID="{BC985DEE-8748-4008-9FB3-F1419EF276FC}" presName="node" presStyleLbl="vennNode1" presStyleIdx="10" presStyleCnt="11" custScaleX="138836" custScaleY="116557" custRadScaleRad="127330" custRadScaleInc="28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37D1227-A922-43D2-98BD-BB8817C4B5B7}" type="presOf" srcId="{E3DD5414-9467-4426-871D-D5E40B5A6023}" destId="{000F159A-7CFF-4F85-962B-4EA35B4B7BC8}" srcOrd="0" destOrd="0" presId="urn:microsoft.com/office/officeart/2005/8/layout/radial3"/>
    <dgm:cxn modelId="{A78785AF-DA87-4DE8-A1E8-8B6D4289D1A6}" type="presOf" srcId="{D9422C8C-C087-424E-9A8D-F5646C7BE457}" destId="{5AFC49BA-BB20-4C97-B397-C65B509B1754}" srcOrd="0" destOrd="0" presId="urn:microsoft.com/office/officeart/2005/8/layout/radial3"/>
    <dgm:cxn modelId="{9A2E370F-2A6E-428B-95BD-FEA97193AD28}" type="presOf" srcId="{BC985DEE-8748-4008-9FB3-F1419EF276FC}" destId="{A5E56100-5459-4858-8B97-205BB15085FA}" srcOrd="0" destOrd="0" presId="urn:microsoft.com/office/officeart/2005/8/layout/radial3"/>
    <dgm:cxn modelId="{1FA0D2F4-81BE-485C-B45F-4B054FF2BA4A}" type="presOf" srcId="{E344315B-1013-48F7-95A5-4812C689A4D7}" destId="{05061768-64D0-4B56-896D-0F8E6CA4EA8C}" srcOrd="0" destOrd="0" presId="urn:microsoft.com/office/officeart/2005/8/layout/radial3"/>
    <dgm:cxn modelId="{6F21ED23-B35C-4730-8946-7A0C686B10C8}" srcId="{D9422C8C-C087-424E-9A8D-F5646C7BE457}" destId="{E344315B-1013-48F7-95A5-4812C689A4D7}" srcOrd="3" destOrd="0" parTransId="{C64CCF1E-96AC-4776-B803-1A7BB388C79A}" sibTransId="{73B92044-B861-409E-855C-44A651D20631}"/>
    <dgm:cxn modelId="{D549ACEF-A89B-4CAB-AB0C-D2608B8BF2F1}" srcId="{D9422C8C-C087-424E-9A8D-F5646C7BE457}" destId="{084C83D7-FE3C-49C8-80E2-5300400D13E5}" srcOrd="5" destOrd="0" parTransId="{0C5806B9-76A0-4192-8A55-E1A78028AB0D}" sibTransId="{9A607DCA-0978-42A0-B6E7-81FB25DC2BEA}"/>
    <dgm:cxn modelId="{E2D7A256-C89A-4ECA-A903-1B13438132C9}" type="presOf" srcId="{084C83D7-FE3C-49C8-80E2-5300400D13E5}" destId="{59017FD0-F887-4BB9-A156-A07C1DC55233}" srcOrd="0" destOrd="0" presId="urn:microsoft.com/office/officeart/2005/8/layout/radial3"/>
    <dgm:cxn modelId="{52E68993-4743-4EA3-A4B2-25C7C79F8858}" srcId="{F51E886D-DF45-4CA9-938B-ED01D9C75773}" destId="{D9422C8C-C087-424E-9A8D-F5646C7BE457}" srcOrd="0" destOrd="0" parTransId="{CB9F0C54-A892-4285-A18E-61824BD97507}" sibTransId="{772276EF-55EA-4721-837A-827CC5FBCF23}"/>
    <dgm:cxn modelId="{B65BCE80-0677-4FFA-994D-6FD925FDC74F}" srcId="{D9422C8C-C087-424E-9A8D-F5646C7BE457}" destId="{3AC167B5-34E3-4B43-AF8C-7598EB244E7A}" srcOrd="1" destOrd="0" parTransId="{C6D6683A-EBBB-4302-A856-FE89242013D9}" sibTransId="{436F0318-C5B3-4D30-BAEE-68AF7CE93910}"/>
    <dgm:cxn modelId="{4A1A67CA-4FA3-41D7-AC37-8F00F9C5A682}" srcId="{D9422C8C-C087-424E-9A8D-F5646C7BE457}" destId="{E3DD5414-9467-4426-871D-D5E40B5A6023}" srcOrd="8" destOrd="0" parTransId="{F9AA04BE-C69D-42CD-80DB-2EF3BECC68F8}" sibTransId="{7A3E3B82-F539-409E-BF04-0B981E7817C3}"/>
    <dgm:cxn modelId="{C30680D4-CF1B-47DB-A289-4845CF25C303}" type="presOf" srcId="{35FF5E01-0694-423B-AF6C-D6B08AA30F86}" destId="{24476A99-62F9-44C7-A7CB-61A1B11751AD}" srcOrd="0" destOrd="0" presId="urn:microsoft.com/office/officeart/2005/8/layout/radial3"/>
    <dgm:cxn modelId="{F6044ED9-2C70-4C26-8117-BE4A4E6E4894}" srcId="{F51E886D-DF45-4CA9-938B-ED01D9C75773}" destId="{1E87C911-3F46-466A-A0CF-A3A3463E8D21}" srcOrd="5" destOrd="0" parTransId="{018418A1-638A-430C-9828-C165103C8075}" sibTransId="{B3C1A6BE-70E4-4248-A0DE-7676AB5B5391}"/>
    <dgm:cxn modelId="{34F5ECA9-88FA-40EC-91B2-14F30F76647E}" srcId="{D9422C8C-C087-424E-9A8D-F5646C7BE457}" destId="{F3ABB5E0-DA3C-420E-B185-9C534994DF2B}" srcOrd="7" destOrd="0" parTransId="{6A3E6444-56D6-43B0-AFAF-EA230807F0CA}" sibTransId="{2544686A-F593-4D13-86D1-D8B11968EB6E}"/>
    <dgm:cxn modelId="{2AEBB7D6-FC3D-4DE2-90B1-4F7E94746249}" srcId="{F51E886D-DF45-4CA9-938B-ED01D9C75773}" destId="{C2BD538C-309F-41C5-B13A-10B3D918C817}" srcOrd="1" destOrd="0" parTransId="{B2921FCC-06B7-4563-AF80-D25DB8C07F58}" sibTransId="{1CFF1FFB-E90F-4986-8335-5568CB5158EB}"/>
    <dgm:cxn modelId="{97479F64-A40B-414B-AAED-5EB04C6C69B4}" type="presOf" srcId="{BC91A134-1FA1-49EA-990F-78062DEEC1F1}" destId="{34805043-0F30-4968-A83A-3903ECC643A7}" srcOrd="0" destOrd="0" presId="urn:microsoft.com/office/officeart/2005/8/layout/radial3"/>
    <dgm:cxn modelId="{891B5886-49C2-47A8-BDE3-B96B639E696D}" srcId="{D9422C8C-C087-424E-9A8D-F5646C7BE457}" destId="{35FF5E01-0694-423B-AF6C-D6B08AA30F86}" srcOrd="6" destOrd="0" parTransId="{3DF0C4E8-047F-4EE7-ACF6-37A8601E9A5C}" sibTransId="{B47A6B98-D243-4D53-A50D-EA9822B55B42}"/>
    <dgm:cxn modelId="{CE61666C-CF07-452B-8244-21AF39CAD89C}" srcId="{D9422C8C-C087-424E-9A8D-F5646C7BE457}" destId="{BC985DEE-8748-4008-9FB3-F1419EF276FC}" srcOrd="9" destOrd="0" parTransId="{8982994B-3D3F-4835-B2BF-9E1B75FD0B33}" sibTransId="{690C74E9-0D85-4CDF-972D-95659BE0E865}"/>
    <dgm:cxn modelId="{8912ABB6-10CB-4CA0-9DCB-E4AAAFF92ABD}" type="presOf" srcId="{F3ABB5E0-DA3C-420E-B185-9C534994DF2B}" destId="{7AC2FE88-20B1-4613-B50F-67831B380B98}" srcOrd="0" destOrd="0" presId="urn:microsoft.com/office/officeart/2005/8/layout/radial3"/>
    <dgm:cxn modelId="{ABD2A58D-2B90-46CB-9D8B-476CA10C84BD}" srcId="{D9422C8C-C087-424E-9A8D-F5646C7BE457}" destId="{E1B56504-1F5F-43F0-BCBB-DEDB3F5C52D1}" srcOrd="2" destOrd="0" parTransId="{A6F05771-3041-4A34-8B50-0EC689980076}" sibTransId="{6D96A76B-C08C-4B8B-B2DB-ECEF20C1312A}"/>
    <dgm:cxn modelId="{84F701CB-C695-41CC-94E7-B27DEB91E49E}" srcId="{F51E886D-DF45-4CA9-938B-ED01D9C75773}" destId="{854E0982-22C9-48E4-B99E-E8D3B7AB84E4}" srcOrd="4" destOrd="0" parTransId="{3230C5C5-DBE8-4145-BBE5-10433DB158A3}" sibTransId="{EC0F19B1-6282-46EF-B1F4-B83E295FD338}"/>
    <dgm:cxn modelId="{30AD3793-EDA5-49C5-8FDB-5E59EF3069BA}" srcId="{F51E886D-DF45-4CA9-938B-ED01D9C75773}" destId="{5BA1C610-E784-49B9-8171-E5018C591F16}" srcOrd="2" destOrd="0" parTransId="{6E48001E-CDFD-45F9-B7B4-1DF729917745}" sibTransId="{BAB5A946-7709-457D-A2A9-016E3D5D7DA5}"/>
    <dgm:cxn modelId="{5E15A805-978E-4003-B796-93DF0C9027A9}" srcId="{F51E886D-DF45-4CA9-938B-ED01D9C75773}" destId="{6E45728F-1C77-4903-BFF4-354091EA27AC}" srcOrd="3" destOrd="0" parTransId="{06C02453-C2FE-439F-8C07-FE075FA621D8}" sibTransId="{BDFED173-0B8F-4094-A51A-9B14E6032801}"/>
    <dgm:cxn modelId="{8DB8F19A-DB36-4B63-8949-113C315CCDE9}" srcId="{F51E886D-DF45-4CA9-938B-ED01D9C75773}" destId="{AEE6FFAD-8D66-430D-A319-F60DDFBD4A9B}" srcOrd="6" destOrd="0" parTransId="{F404A1D0-1CD5-4FA0-A6F7-55CC56E406E1}" sibTransId="{D62DC428-5C1F-4AA7-9962-73DBA543C8D3}"/>
    <dgm:cxn modelId="{A1CE4C14-BC4A-4973-B653-7E33FF51E2D7}" type="presOf" srcId="{F51E886D-DF45-4CA9-938B-ED01D9C75773}" destId="{A78AF22B-5CB4-42FB-BE41-82739B58C18A}" srcOrd="0" destOrd="0" presId="urn:microsoft.com/office/officeart/2005/8/layout/radial3"/>
    <dgm:cxn modelId="{47E540E4-0495-4938-B526-9CEC8340A587}" srcId="{D9422C8C-C087-424E-9A8D-F5646C7BE457}" destId="{BC91A134-1FA1-49EA-990F-78062DEEC1F1}" srcOrd="0" destOrd="0" parTransId="{6D7EBE67-6B5B-4105-83AC-7BC0E1DFE4AD}" sibTransId="{2D828358-0111-4C3F-B2E4-89534958C871}"/>
    <dgm:cxn modelId="{296A56B4-AA06-424D-A4D3-DA51FE811F9A}" type="presOf" srcId="{A10C719A-620A-4BB9-88F1-78DF68E55A90}" destId="{7CE89267-A005-4098-9518-88CB4CD960BE}" srcOrd="0" destOrd="0" presId="urn:microsoft.com/office/officeart/2005/8/layout/radial3"/>
    <dgm:cxn modelId="{85E7035D-878F-4673-83EA-F44510BF7344}" srcId="{D9422C8C-C087-424E-9A8D-F5646C7BE457}" destId="{A10C719A-620A-4BB9-88F1-78DF68E55A90}" srcOrd="4" destOrd="0" parTransId="{0CDEFEB9-7A16-4FA4-97AE-45B2A3EE0C44}" sibTransId="{0D885C70-D20F-4242-BCDA-E0C0422728EC}"/>
    <dgm:cxn modelId="{93535A44-DB05-4A88-BD70-19D0388021E3}" type="presOf" srcId="{3AC167B5-34E3-4B43-AF8C-7598EB244E7A}" destId="{7E76B955-88B0-4335-9237-A08BD1FFE239}" srcOrd="0" destOrd="0" presId="urn:microsoft.com/office/officeart/2005/8/layout/radial3"/>
    <dgm:cxn modelId="{47577E33-FB92-4011-A2B5-B306F4B59CB1}" type="presOf" srcId="{E1B56504-1F5F-43F0-BCBB-DEDB3F5C52D1}" destId="{EDA0F027-402E-46C7-B412-BC78B456716D}" srcOrd="0" destOrd="0" presId="urn:microsoft.com/office/officeart/2005/8/layout/radial3"/>
    <dgm:cxn modelId="{6698CE76-DA7B-4E26-9066-B1C86AC2F53E}" type="presParOf" srcId="{A78AF22B-5CB4-42FB-BE41-82739B58C18A}" destId="{CC944238-399A-48D3-9EC5-2B1340DEA5ED}" srcOrd="0" destOrd="0" presId="urn:microsoft.com/office/officeart/2005/8/layout/radial3"/>
    <dgm:cxn modelId="{0B022F50-07F3-4156-AEDD-B6771D817DE6}" type="presParOf" srcId="{CC944238-399A-48D3-9EC5-2B1340DEA5ED}" destId="{5AFC49BA-BB20-4C97-B397-C65B509B1754}" srcOrd="0" destOrd="0" presId="urn:microsoft.com/office/officeart/2005/8/layout/radial3"/>
    <dgm:cxn modelId="{8CB285E2-7999-4B04-8087-DE38A8EEF128}" type="presParOf" srcId="{CC944238-399A-48D3-9EC5-2B1340DEA5ED}" destId="{34805043-0F30-4968-A83A-3903ECC643A7}" srcOrd="1" destOrd="0" presId="urn:microsoft.com/office/officeart/2005/8/layout/radial3"/>
    <dgm:cxn modelId="{D555B43B-02AD-4F4C-8ECF-E7C03E840095}" type="presParOf" srcId="{CC944238-399A-48D3-9EC5-2B1340DEA5ED}" destId="{7E76B955-88B0-4335-9237-A08BD1FFE239}" srcOrd="2" destOrd="0" presId="urn:microsoft.com/office/officeart/2005/8/layout/radial3"/>
    <dgm:cxn modelId="{289F66B9-0842-49D1-8734-8BCAA65B3566}" type="presParOf" srcId="{CC944238-399A-48D3-9EC5-2B1340DEA5ED}" destId="{EDA0F027-402E-46C7-B412-BC78B456716D}" srcOrd="3" destOrd="0" presId="urn:microsoft.com/office/officeart/2005/8/layout/radial3"/>
    <dgm:cxn modelId="{0049781C-485A-49CD-9FBF-6DC2F4307E00}" type="presParOf" srcId="{CC944238-399A-48D3-9EC5-2B1340DEA5ED}" destId="{05061768-64D0-4B56-896D-0F8E6CA4EA8C}" srcOrd="4" destOrd="0" presId="urn:microsoft.com/office/officeart/2005/8/layout/radial3"/>
    <dgm:cxn modelId="{28D34BAE-15B3-4E5A-B5DC-5E200291F376}" type="presParOf" srcId="{CC944238-399A-48D3-9EC5-2B1340DEA5ED}" destId="{7CE89267-A005-4098-9518-88CB4CD960BE}" srcOrd="5" destOrd="0" presId="urn:microsoft.com/office/officeart/2005/8/layout/radial3"/>
    <dgm:cxn modelId="{FF2BDC3E-0473-46D5-A1D1-C5D750712940}" type="presParOf" srcId="{CC944238-399A-48D3-9EC5-2B1340DEA5ED}" destId="{59017FD0-F887-4BB9-A156-A07C1DC55233}" srcOrd="6" destOrd="0" presId="urn:microsoft.com/office/officeart/2005/8/layout/radial3"/>
    <dgm:cxn modelId="{ADAE8A4E-6964-4BB9-B93B-3648F418609C}" type="presParOf" srcId="{CC944238-399A-48D3-9EC5-2B1340DEA5ED}" destId="{24476A99-62F9-44C7-A7CB-61A1B11751AD}" srcOrd="7" destOrd="0" presId="urn:microsoft.com/office/officeart/2005/8/layout/radial3"/>
    <dgm:cxn modelId="{AB8B751D-0F22-4BDE-8E7F-2EF05878302D}" type="presParOf" srcId="{CC944238-399A-48D3-9EC5-2B1340DEA5ED}" destId="{7AC2FE88-20B1-4613-B50F-67831B380B98}" srcOrd="8" destOrd="0" presId="urn:microsoft.com/office/officeart/2005/8/layout/radial3"/>
    <dgm:cxn modelId="{5C307944-8565-46A7-9050-9C260036A1AD}" type="presParOf" srcId="{CC944238-399A-48D3-9EC5-2B1340DEA5ED}" destId="{000F159A-7CFF-4F85-962B-4EA35B4B7BC8}" srcOrd="9" destOrd="0" presId="urn:microsoft.com/office/officeart/2005/8/layout/radial3"/>
    <dgm:cxn modelId="{223EB098-3C07-4E13-B7B1-4CAAB7DF379D}" type="presParOf" srcId="{CC944238-399A-48D3-9EC5-2B1340DEA5ED}" destId="{A5E56100-5459-4858-8B97-205BB15085FA}" srcOrd="10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FC49BA-BB20-4C97-B397-C65B509B1754}">
      <dsp:nvSpPr>
        <dsp:cNvPr id="0" name=""/>
        <dsp:cNvSpPr/>
      </dsp:nvSpPr>
      <dsp:spPr>
        <a:xfrm>
          <a:off x="1189984" y="1912326"/>
          <a:ext cx="3090791" cy="3090791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Президент</a:t>
          </a:r>
          <a:endParaRPr lang="ru-RU" sz="3200" kern="1200" dirty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Хафизова </a:t>
          </a:r>
          <a:r>
            <a:rPr lang="ru-RU" sz="3200" kern="1200" dirty="0" err="1" smtClean="0"/>
            <a:t>Зиля</a:t>
          </a:r>
          <a:r>
            <a:rPr lang="ru-RU" sz="3200" kern="1200" dirty="0" smtClean="0"/>
            <a:t> </a:t>
          </a:r>
          <a:endParaRPr lang="ru-RU" sz="3200" kern="1200" dirty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1642620" y="2364962"/>
        <a:ext cx="2185519" cy="2185519"/>
      </dsp:txXfrm>
    </dsp:sp>
    <dsp:sp modelId="{34805043-0F30-4968-A83A-3903ECC643A7}">
      <dsp:nvSpPr>
        <dsp:cNvPr id="0" name=""/>
        <dsp:cNvSpPr/>
      </dsp:nvSpPr>
      <dsp:spPr>
        <a:xfrm>
          <a:off x="1811983" y="277069"/>
          <a:ext cx="1974073" cy="1751257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ОППН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/>
            <a:t>Галимов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Айваз</a:t>
          </a:r>
          <a:endParaRPr lang="ru-RU" sz="2000" kern="1200" dirty="0"/>
        </a:p>
      </dsp:txBody>
      <dsp:txXfrm>
        <a:off x="2101079" y="533535"/>
        <a:ext cx="1395881" cy="1238325"/>
      </dsp:txXfrm>
    </dsp:sp>
    <dsp:sp modelId="{7E76B955-88B0-4335-9237-A08BD1FFE239}">
      <dsp:nvSpPr>
        <dsp:cNvPr id="0" name=""/>
        <dsp:cNvSpPr/>
      </dsp:nvSpPr>
      <dsp:spPr>
        <a:xfrm>
          <a:off x="3289569" y="620696"/>
          <a:ext cx="2127546" cy="1808159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ОТРЯД ЮНЫХ ПОЖАРНЫХ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Гарипов </a:t>
          </a:r>
          <a:r>
            <a:rPr lang="ru-RU" sz="2000" kern="1200" dirty="0" err="1" smtClean="0"/>
            <a:t>Минневадис</a:t>
          </a:r>
          <a:endParaRPr lang="ru-RU" sz="2000" kern="1200" dirty="0"/>
        </a:p>
      </dsp:txBody>
      <dsp:txXfrm>
        <a:off x="3601141" y="885495"/>
        <a:ext cx="1504402" cy="1278561"/>
      </dsp:txXfrm>
    </dsp:sp>
    <dsp:sp modelId="{EDA0F027-402E-46C7-B412-BC78B456716D}">
      <dsp:nvSpPr>
        <dsp:cNvPr id="0" name=""/>
        <dsp:cNvSpPr/>
      </dsp:nvSpPr>
      <dsp:spPr>
        <a:xfrm>
          <a:off x="3674614" y="1916833"/>
          <a:ext cx="1950134" cy="1798315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ЮИД </a:t>
          </a:r>
          <a:r>
            <a:rPr lang="ru-RU" sz="2000" b="0" kern="1200" dirty="0" err="1" smtClean="0"/>
            <a:t>Муталлапов</a:t>
          </a:r>
          <a:r>
            <a:rPr lang="ru-RU" sz="2000" b="0" kern="1200" dirty="0" smtClean="0"/>
            <a:t> </a:t>
          </a:r>
          <a:r>
            <a:rPr lang="ru-RU" sz="2000" b="0" kern="1200" dirty="0" err="1" smtClean="0"/>
            <a:t>Ленар</a:t>
          </a:r>
          <a:endParaRPr lang="ru-RU" sz="2000" kern="1200" dirty="0"/>
        </a:p>
      </dsp:txBody>
      <dsp:txXfrm>
        <a:off x="3960205" y="2180190"/>
        <a:ext cx="1378952" cy="1271601"/>
      </dsp:txXfrm>
    </dsp:sp>
    <dsp:sp modelId="{05061768-64D0-4B56-896D-0F8E6CA4EA8C}">
      <dsp:nvSpPr>
        <dsp:cNvPr id="0" name=""/>
        <dsp:cNvSpPr/>
      </dsp:nvSpPr>
      <dsp:spPr>
        <a:xfrm>
          <a:off x="3551214" y="3284983"/>
          <a:ext cx="2196934" cy="1545395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МИНИСТР МЕДИА Рашитов Захир</a:t>
          </a:r>
          <a:endParaRPr lang="ru-RU" sz="2000" kern="1200" dirty="0"/>
        </a:p>
      </dsp:txBody>
      <dsp:txXfrm>
        <a:off x="3872948" y="3511301"/>
        <a:ext cx="1553466" cy="1092759"/>
      </dsp:txXfrm>
    </dsp:sp>
    <dsp:sp modelId="{7CE89267-A005-4098-9518-88CB4CD960BE}">
      <dsp:nvSpPr>
        <dsp:cNvPr id="0" name=""/>
        <dsp:cNvSpPr/>
      </dsp:nvSpPr>
      <dsp:spPr>
        <a:xfrm>
          <a:off x="3289566" y="4581128"/>
          <a:ext cx="1891981" cy="1604553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МИНИСТР ТРУДА И СПОРТА </a:t>
          </a:r>
          <a:r>
            <a:rPr lang="ru-RU" sz="2000" kern="1200" dirty="0" err="1" smtClean="0"/>
            <a:t>Салимов</a:t>
          </a:r>
          <a:r>
            <a:rPr lang="ru-RU" sz="2000" kern="1200" dirty="0" smtClean="0"/>
            <a:t> Искандер</a:t>
          </a:r>
          <a:endParaRPr lang="ru-RU" sz="2000" kern="1200" dirty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3566640" y="4816109"/>
        <a:ext cx="1337833" cy="1134591"/>
      </dsp:txXfrm>
    </dsp:sp>
    <dsp:sp modelId="{59017FD0-F887-4BB9-A156-A07C1DC55233}">
      <dsp:nvSpPr>
        <dsp:cNvPr id="0" name=""/>
        <dsp:cNvSpPr/>
      </dsp:nvSpPr>
      <dsp:spPr>
        <a:xfrm>
          <a:off x="1648225" y="4786150"/>
          <a:ext cx="2025194" cy="1987657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ОТРЯД ЮНЫХ ЭКОЛОГОВ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Гафарова </a:t>
          </a:r>
          <a:r>
            <a:rPr lang="ru-RU" sz="2000" kern="1200" dirty="0" err="1" smtClean="0"/>
            <a:t>Эндже</a:t>
          </a:r>
          <a:endParaRPr lang="ru-RU" sz="2000" kern="1200" dirty="0"/>
        </a:p>
      </dsp:txBody>
      <dsp:txXfrm>
        <a:off x="1944808" y="5077236"/>
        <a:ext cx="1432028" cy="1405485"/>
      </dsp:txXfrm>
    </dsp:sp>
    <dsp:sp modelId="{24476A99-62F9-44C7-A7CB-61A1B11751AD}">
      <dsp:nvSpPr>
        <dsp:cNvPr id="0" name=""/>
        <dsp:cNvSpPr/>
      </dsp:nvSpPr>
      <dsp:spPr>
        <a:xfrm>
          <a:off x="146503" y="4497747"/>
          <a:ext cx="2094057" cy="1896818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МИНИСТР ПРАВОПОРЯДКА </a:t>
          </a:r>
          <a:r>
            <a:rPr lang="ru-RU" sz="2000" kern="1200" dirty="0" err="1" smtClean="0"/>
            <a:t>Давлетбаев</a:t>
          </a:r>
          <a:r>
            <a:rPr lang="ru-RU" sz="2000" kern="1200" dirty="0" smtClean="0"/>
            <a:t> Искандер</a:t>
          </a:r>
          <a:endParaRPr lang="ru-RU" sz="2000" kern="1200" dirty="0"/>
        </a:p>
      </dsp:txBody>
      <dsp:txXfrm>
        <a:off x="453171" y="4775530"/>
        <a:ext cx="1480721" cy="1341252"/>
      </dsp:txXfrm>
    </dsp:sp>
    <dsp:sp modelId="{7AC2FE88-20B1-4613-B50F-67831B380B98}">
      <dsp:nvSpPr>
        <dsp:cNvPr id="0" name=""/>
        <dsp:cNvSpPr/>
      </dsp:nvSpPr>
      <dsp:spPr>
        <a:xfrm>
          <a:off x="-176018" y="3344172"/>
          <a:ext cx="1994194" cy="1623716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МИНИСТР ОБРАЗОВАНИЯ </a:t>
          </a:r>
          <a:r>
            <a:rPr lang="ru-RU" sz="2000" kern="1200" dirty="0" smtClean="0"/>
            <a:t>Шакурова </a:t>
          </a:r>
          <a:r>
            <a:rPr lang="ru-RU" sz="2000" kern="1200" dirty="0" err="1" smtClean="0"/>
            <a:t>Камила</a:t>
          </a:r>
          <a:r>
            <a:rPr lang="ru-RU" sz="2000" kern="1200" dirty="0" smtClean="0"/>
            <a:t> </a:t>
          </a:r>
          <a:endParaRPr lang="ru-RU" sz="2000" kern="1200" dirty="0"/>
        </a:p>
      </dsp:txBody>
      <dsp:txXfrm>
        <a:off x="116025" y="3581960"/>
        <a:ext cx="1410108" cy="1148140"/>
      </dsp:txXfrm>
    </dsp:sp>
    <dsp:sp modelId="{000F159A-7CFF-4F85-962B-4EA35B4B7BC8}">
      <dsp:nvSpPr>
        <dsp:cNvPr id="0" name=""/>
        <dsp:cNvSpPr/>
      </dsp:nvSpPr>
      <dsp:spPr>
        <a:xfrm>
          <a:off x="-142436" y="1948439"/>
          <a:ext cx="1927031" cy="1729977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ОТРЯД </a:t>
          </a:r>
          <a:r>
            <a:rPr lang="ru-RU" sz="2000" kern="1200" dirty="0" smtClean="0"/>
            <a:t>ВОЛОНТЕРОВ </a:t>
          </a:r>
          <a:endParaRPr lang="ru-RU" sz="2000" kern="1200" dirty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/>
            <a:t>Абударова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Зиля</a:t>
          </a:r>
          <a:endParaRPr lang="ru-RU" sz="2000" kern="1200" dirty="0"/>
        </a:p>
      </dsp:txBody>
      <dsp:txXfrm>
        <a:off x="139771" y="2201788"/>
        <a:ext cx="1362617" cy="1223279"/>
      </dsp:txXfrm>
    </dsp:sp>
    <dsp:sp modelId="{A5E56100-5459-4858-8B97-205BB15085FA}">
      <dsp:nvSpPr>
        <dsp:cNvPr id="0" name=""/>
        <dsp:cNvSpPr/>
      </dsp:nvSpPr>
      <dsp:spPr>
        <a:xfrm>
          <a:off x="193230" y="457205"/>
          <a:ext cx="2145565" cy="1801266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МИНИСТР ПО ИСКУССТВУ </a:t>
          </a:r>
          <a:r>
            <a:rPr lang="ru-RU" sz="2000" kern="1200" dirty="0" err="1" smtClean="0"/>
            <a:t>Яппарова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Сююмбика</a:t>
          </a:r>
          <a:endParaRPr lang="ru-RU" sz="2000" kern="1200" dirty="0"/>
        </a:p>
      </dsp:txBody>
      <dsp:txXfrm>
        <a:off x="507441" y="720994"/>
        <a:ext cx="1517143" cy="12736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B3649-BB22-4C1F-979D-23D8597E1A04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E291D-0780-4F00-9AC4-B6ABBFE9EE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B3649-BB22-4C1F-979D-23D8597E1A04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E291D-0780-4F00-9AC4-B6ABBFE9EE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B3649-BB22-4C1F-979D-23D8597E1A04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E291D-0780-4F00-9AC4-B6ABBFE9EE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B3649-BB22-4C1F-979D-23D8597E1A04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E291D-0780-4F00-9AC4-B6ABBFE9EE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B3649-BB22-4C1F-979D-23D8597E1A04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E291D-0780-4F00-9AC4-B6ABBFE9EE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B3649-BB22-4C1F-979D-23D8597E1A04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E291D-0780-4F00-9AC4-B6ABBFE9EE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B3649-BB22-4C1F-979D-23D8597E1A04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E291D-0780-4F00-9AC4-B6ABBFE9EE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B3649-BB22-4C1F-979D-23D8597E1A04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E291D-0780-4F00-9AC4-B6ABBFE9EE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B3649-BB22-4C1F-979D-23D8597E1A04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E291D-0780-4F00-9AC4-B6ABBFE9EE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B3649-BB22-4C1F-979D-23D8597E1A04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E291D-0780-4F00-9AC4-B6ABBFE9EE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B3649-BB22-4C1F-979D-23D8597E1A04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E291D-0780-4F00-9AC4-B6ABBFE9EE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6B3649-BB22-4C1F-979D-23D8597E1A04}" type="datetimeFigureOut">
              <a:rPr lang="ru-RU" smtClean="0"/>
              <a:pPr/>
              <a:t>19.10.2020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6E291D-0780-4F00-9AC4-B6ABBFE9EEA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file:///F:\&#1076;&#1086;&#1082;&#1083;&#1072;&#1076;%20&#1089;&#1072;&#1084;&#1086;&#1091;&#1087;&#1088;&#1072;&#1074;&#1083;&#1077;&#1085;&#1080;&#1077;\&#8470;29%20&#1074;&#1080;&#1076;&#1077;&#1086;&#1088;&#1086;&#1083;&#1080;&#1082;%20&#1040;&#1082;&#1090;&#1072;&#1085;&#1099;&#1096;&#1089;&#1082;&#1080;&#1081;%20&#1088;-&#1085;%20&#1052;&#1041;&#1054;&#1059;%20&#1040;&#1057;&#1054;&#1064;&#8470;2.mp4" TargetMode="Externa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foto1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285720" y="2000240"/>
            <a:ext cx="82153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Ученическое </a:t>
            </a:r>
          </a:p>
          <a:p>
            <a:pPr algn="ctr"/>
            <a:r>
              <a:rPr lang="ru-RU" sz="6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самоуправление</a:t>
            </a:r>
            <a:endParaRPr lang="ru-RU" sz="60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472" y="571480"/>
            <a:ext cx="821537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МБОУ «</a:t>
            </a:r>
            <a:r>
              <a:rPr lang="ru-RU" sz="2000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Актанышская</a:t>
            </a:r>
            <a:r>
              <a:rPr lang="ru-RU" sz="2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средняя общеобразовательная школа №2</a:t>
            </a:r>
            <a:br>
              <a:rPr lang="ru-RU" sz="2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  <a:ea typeface="Microsoft Himalaya" panose="01010100010101010101" pitchFamily="2" charset="0"/>
                <a:cs typeface="Microsoft Himalaya" panose="01010100010101010101" pitchFamily="2" charset="0"/>
              </a:rPr>
            </a:br>
            <a:r>
              <a:rPr lang="ru-RU" sz="2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с углубленным изучением отдельных предметов»</a:t>
            </a:r>
            <a:br>
              <a:rPr lang="ru-RU" sz="2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  <a:ea typeface="Microsoft Himalaya" panose="01010100010101010101" pitchFamily="2" charset="0"/>
                <a:cs typeface="Microsoft Himalaya" panose="01010100010101010101" pitchFamily="2" charset="0"/>
              </a:rPr>
            </a:br>
            <a:r>
              <a:rPr lang="ru-RU" sz="2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r>
              <a:rPr lang="ru-RU" sz="2000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Актанышского</a:t>
            </a:r>
            <a:r>
              <a:rPr lang="ru-RU" sz="20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Monotype Corsiva" panose="03010101010201010101" pitchFamily="66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муниципального района Республики Татарстан</a:t>
            </a:r>
            <a:endParaRPr lang="ru-RU" sz="2000" b="1" dirty="0" smtClean="0">
              <a:ln w="19050">
                <a:solidFill>
                  <a:prstClr val="white"/>
                </a:solidFill>
                <a:prstDash val="solid"/>
              </a:ln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Monotype Corsiva" pitchFamily="66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857488" y="5929330"/>
            <a:ext cx="32147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                 </a:t>
            </a:r>
          </a:p>
          <a:p>
            <a:pPr algn="ctr"/>
            <a:r>
              <a:rPr lang="ru-RU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charset="0"/>
              </a:rPr>
              <a:t>2019 год.</a:t>
            </a:r>
            <a:endParaRPr lang="ru-RU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endParaRPr lang="ru-RU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fon_raznocvetnyy_krasochnyy_yarkiy_1920x108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424385"/>
            <a:ext cx="4060428" cy="30453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4572000" y="857232"/>
            <a:ext cx="428628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Ученическое самоуправление </a:t>
            </a:r>
            <a:r>
              <a:rPr lang="ru-RU" sz="28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- форма организации жизнедеятельности коллектива учащихся, обеспечивающая развитие их самостоятельности в принятии и реализации решений для достижения общественно значимых целей.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fon_raznocvetnyy_krasochnyy_yarkiy_1920x108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2924784423"/>
              </p:ext>
            </p:extLst>
          </p:nvPr>
        </p:nvGraphicFramePr>
        <p:xfrm>
          <a:off x="1714480" y="0"/>
          <a:ext cx="5572131" cy="7033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Управляющая кнопка: фильм 5">
            <a:hlinkClick r:id="" action="ppaction://noaction" highlightClick="1"/>
            <a:hlinkHover r:id="rId8" action="ppaction://program"/>
          </p:cNvPr>
          <p:cNvSpPr/>
          <p:nvPr/>
        </p:nvSpPr>
        <p:spPr>
          <a:xfrm>
            <a:off x="7286644" y="5572140"/>
            <a:ext cx="1285884" cy="714380"/>
          </a:xfrm>
          <a:prstGeom prst="actionButtonMov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1329116442-602099-0035138_www.nevseoboi.com.u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zGBAFrBWmL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3875291"/>
            <a:ext cx="4071966" cy="27146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596" y="785794"/>
            <a:ext cx="4027006" cy="28469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44198" y="857232"/>
            <a:ext cx="4404266" cy="27623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Рисунок 7" descr="zGBAFrBWmL8.jpg"/>
          <p:cNvPicPr>
            <a:picLocks noChangeAspect="1"/>
          </p:cNvPicPr>
          <p:nvPr/>
        </p:nvPicPr>
        <p:blipFill>
          <a:blip r:embed="rId6" cstate="print"/>
          <a:srcRect t="5053"/>
          <a:stretch>
            <a:fillRect/>
          </a:stretch>
        </p:blipFill>
        <p:spPr>
          <a:xfrm>
            <a:off x="357158" y="3929066"/>
            <a:ext cx="4241337" cy="26846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linii_naiskos_raznocvetnyy_yarkiy_28219_2560x144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95536" y="476672"/>
            <a:ext cx="815960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Акция «Подари улыбку»</a:t>
            </a:r>
          </a:p>
          <a:p>
            <a:r>
              <a:rPr lang="ru-RU" sz="32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18 декабря наши ребята навестили </a:t>
            </a:r>
            <a:r>
              <a:rPr lang="ru-RU" sz="3200" dirty="0" err="1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Гульнару</a:t>
            </a:r>
            <a:r>
              <a:rPr lang="ru-RU" sz="32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.</a:t>
            </a:r>
            <a:r>
              <a:rPr lang="ru-RU" sz="3200" dirty="0" smtClean="0"/>
              <a:t> 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94"/>
          <a:stretch/>
        </p:blipFill>
        <p:spPr>
          <a:xfrm>
            <a:off x="1043607" y="1350276"/>
            <a:ext cx="4171335" cy="24387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71934" y="3791272"/>
            <a:ext cx="4286280" cy="28575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foto1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1484784"/>
            <a:ext cx="4060844" cy="2288253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92035" y="1484784"/>
            <a:ext cx="405684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4221088"/>
            <a:ext cx="405684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5980" y="4221088"/>
            <a:ext cx="405684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500166" y="357166"/>
            <a:ext cx="46434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Акция против </a:t>
            </a:r>
            <a:r>
              <a:rPr lang="ru-RU" sz="32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СПИДа</a:t>
            </a:r>
            <a:r>
              <a:rPr lang="ru-RU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</a:t>
            </a:r>
          </a:p>
          <a:p>
            <a:pPr algn="ctr"/>
            <a:r>
              <a:rPr lang="en-US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S</a:t>
            </a:r>
            <a:r>
              <a:rPr lang="ru-RU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а</a:t>
            </a:r>
            <a:r>
              <a:rPr lang="en-US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M</a:t>
            </a:r>
            <a:r>
              <a:rPr lang="ru-RU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о</a:t>
            </a:r>
            <a:r>
              <a:rPr lang="en-US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S</a:t>
            </a:r>
            <a:r>
              <a:rPr lang="ru-RU" sz="32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тоятельные</a:t>
            </a:r>
            <a:r>
              <a:rPr lang="ru-RU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дети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linii_naiskos_raznocvetnyy_yarkiy_28219_2560x144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95536" y="476672"/>
            <a:ext cx="648889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Акция «Открытка на 23 февраля»</a:t>
            </a:r>
            <a:r>
              <a:rPr lang="ru-RU" sz="3200" dirty="0" smtClean="0"/>
              <a:t> 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1401423"/>
            <a:ext cx="4171335" cy="23505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500562" y="1285860"/>
            <a:ext cx="4286280" cy="24152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357158" y="3929066"/>
            <a:ext cx="4286278" cy="24152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4572000" y="3857628"/>
            <a:ext cx="4286278" cy="24152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fon-dlya-prezentacii-vesna-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1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2143108" y="0"/>
            <a:ext cx="50231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Встреча </a:t>
            </a:r>
            <a:r>
              <a:rPr lang="ru-RU" sz="3600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 А.Е.Карповым</a:t>
            </a:r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dirty="0"/>
          </a:p>
        </p:txBody>
      </p:sp>
      <p:pic>
        <p:nvPicPr>
          <p:cNvPr id="6" name="Рисунок 5" descr="36RjbrLdfMw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62" y="3643314"/>
            <a:ext cx="4316600" cy="28791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36RjbrLdfMw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71736" y="857232"/>
            <a:ext cx="4072071" cy="27160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36RjbrLdfMw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282" y="3643314"/>
            <a:ext cx="4316601" cy="28791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beautiful-wallpaper-of-flower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3491880" y="6206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000364" y="214290"/>
            <a:ext cx="400045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Акция </a:t>
            </a:r>
            <a:r>
              <a:rPr lang="ru-RU" sz="32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Добропочта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</a:br>
            <a: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</a:br>
            <a:endParaRPr 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63500">
                  <a:schemeClr val="accent6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</a:endParaRPr>
          </a:p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dirty="0"/>
          </a:p>
        </p:txBody>
      </p:sp>
      <p:pic>
        <p:nvPicPr>
          <p:cNvPr id="6" name="Рисунок 5" descr="DSC0629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488" y="1000108"/>
            <a:ext cx="4318444" cy="2433409"/>
          </a:xfrm>
          <a:prstGeom prst="rect">
            <a:avLst/>
          </a:prstGeom>
        </p:spPr>
      </p:pic>
      <p:pic>
        <p:nvPicPr>
          <p:cNvPr id="9" name="Рисунок 8" descr="DSC0629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14612" y="1000108"/>
            <a:ext cx="4318444" cy="2433409"/>
          </a:xfrm>
          <a:prstGeom prst="rect">
            <a:avLst/>
          </a:prstGeom>
        </p:spPr>
      </p:pic>
      <p:pic>
        <p:nvPicPr>
          <p:cNvPr id="11" name="Рисунок 10" descr="DSC06290.JPG"/>
          <p:cNvPicPr>
            <a:picLocks noChangeAspect="1"/>
          </p:cNvPicPr>
          <p:nvPr/>
        </p:nvPicPr>
        <p:blipFill>
          <a:blip r:embed="rId4" cstate="print"/>
          <a:srcRect t="20550"/>
          <a:stretch>
            <a:fillRect/>
          </a:stretch>
        </p:blipFill>
        <p:spPr>
          <a:xfrm>
            <a:off x="2285984" y="3429000"/>
            <a:ext cx="5275857" cy="23619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</TotalTime>
  <Words>118</Words>
  <Application>Microsoft Office PowerPoint</Application>
  <PresentationFormat>Экран (4:3)</PresentationFormat>
  <Paragraphs>31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Кеше ка</dc:title>
  <dc:creator>Ринат</dc:creator>
  <cp:lastModifiedBy>Назифа</cp:lastModifiedBy>
  <cp:revision>48</cp:revision>
  <dcterms:created xsi:type="dcterms:W3CDTF">2017-03-12T15:04:54Z</dcterms:created>
  <dcterms:modified xsi:type="dcterms:W3CDTF">2020-10-19T06:06:02Z</dcterms:modified>
</cp:coreProperties>
</file>